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8" r:id="rId1"/>
  </p:sldMasterIdLst>
  <p:sldIdLst>
    <p:sldId id="256" r:id="rId2"/>
    <p:sldId id="257" r:id="rId3"/>
    <p:sldId id="258" r:id="rId4"/>
    <p:sldId id="282" r:id="rId5"/>
    <p:sldId id="259" r:id="rId6"/>
    <p:sldId id="278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76" r:id="rId15"/>
    <p:sldId id="275" r:id="rId16"/>
    <p:sldId id="268" r:id="rId17"/>
    <p:sldId id="269" r:id="rId18"/>
    <p:sldId id="286" r:id="rId19"/>
    <p:sldId id="270" r:id="rId20"/>
    <p:sldId id="271" r:id="rId21"/>
    <p:sldId id="272" r:id="rId22"/>
    <p:sldId id="273" r:id="rId23"/>
    <p:sldId id="283" r:id="rId24"/>
    <p:sldId id="284" r:id="rId25"/>
    <p:sldId id="285" r:id="rId26"/>
    <p:sldId id="287" r:id="rId27"/>
    <p:sldId id="274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616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2997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2122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3053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551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3220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693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7932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6507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5126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40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45111CE-9CC6-4B58-9B14-494E71504329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CFC69FB-2B1D-492F-ABB6-7B5D5366EC98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649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CDB90-9086-D3EF-601E-CB1135615D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9509" y="1618938"/>
            <a:ext cx="10388184" cy="2431898"/>
          </a:xfrm>
        </p:spPr>
        <p:txBody>
          <a:bodyPr/>
          <a:lstStyle/>
          <a:p>
            <a:r>
              <a:rPr lang="en-US" b="1" dirty="0">
                <a:latin typeface="+mn-lt"/>
              </a:rPr>
              <a:t>Manufacturing Analytics</a:t>
            </a:r>
            <a:endParaRPr lang="en-IN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2607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28329-6ADB-D650-E75F-128BB4E0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Key points</a:t>
            </a:r>
            <a:endParaRPr lang="en-IN" sz="4400" b="1" dirty="0">
              <a:latin typeface="+mn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6D3734C-9E67-028B-9897-131DC9F62B0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2136338"/>
            <a:ext cx="7705282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Tracks overall production, rejection rates, and process efficiency.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Identifies problem areas like high rejection in embroidery or outsourcing.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Shows buyer-wise sales, total value, and delivery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management make quick, data-based quality decisions.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Simple and visual dashboard for easy performance monitoring.</a:t>
            </a:r>
          </a:p>
        </p:txBody>
      </p:sp>
    </p:spTree>
    <p:extLst>
      <p:ext uri="{BB962C8B-B14F-4D97-AF65-F5344CB8AC3E}">
        <p14:creationId xmlns:p14="http://schemas.microsoft.com/office/powerpoint/2010/main" val="914032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C0269-554C-CBB1-DB7C-4490CF2BC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83" y="-298013"/>
            <a:ext cx="10058400" cy="1450757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Power BI</a:t>
            </a:r>
            <a:endParaRPr lang="en-IN" sz="4400" b="1" dirty="0">
              <a:latin typeface="+mn-lt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849214A-7C98-2992-1EAC-C96BB3FDA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D49942-3C3C-C5CF-FD03-E24C147851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924" t="14420" r="15282" b="14420"/>
          <a:stretch>
            <a:fillRect/>
          </a:stretch>
        </p:blipFill>
        <p:spPr>
          <a:xfrm>
            <a:off x="482683" y="1319134"/>
            <a:ext cx="11149684" cy="494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354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7242F-773A-B438-D8CE-E0D6B590C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F492E6-BC5B-2EF8-C8C4-C0902E1A9B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58" t="14420" r="15377" b="14420"/>
          <a:stretch>
            <a:fillRect/>
          </a:stretch>
        </p:blipFill>
        <p:spPr>
          <a:xfrm>
            <a:off x="389744" y="479685"/>
            <a:ext cx="11452486" cy="538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228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8A239-9305-5681-712F-90E16D788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About Power BI Dashboard</a:t>
            </a:r>
            <a:endParaRPr lang="en-IN" sz="4400" b="1" dirty="0">
              <a:latin typeface="+mn-lt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14E9B55-5BB6-DC60-4EFD-C815CE1D88A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38576" y="2010106"/>
            <a:ext cx="9779391" cy="40370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 dashboard provides a complete overview of production, quality, and efficiency across all manufacturing units.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It tracks key metrics like production output, rejection rate, downtime, and OEE (Overall Equipment Effectiveness).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Visual insights help identify high-defect processes and areas needing improvement.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Buyer-wise and process-wise data enhance decision-making for production and delivery planning.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Interactive visuals make it easy to monitor real-time performance and compare across departments.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Overall, the dashboard supports data-driven process optimization and quality improvement throughout manufacturing operations.</a:t>
            </a:r>
          </a:p>
        </p:txBody>
      </p:sp>
    </p:spTree>
    <p:extLst>
      <p:ext uri="{BB962C8B-B14F-4D97-AF65-F5344CB8AC3E}">
        <p14:creationId xmlns:p14="http://schemas.microsoft.com/office/powerpoint/2010/main" val="3434396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4DE7BC4-A5D9-FFF7-BC84-139F97B54B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26943" y="2130801"/>
            <a:ext cx="8811535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Real-time Monitoring: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Tracks live production, rejection, and efficiency data for quick decision-making.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Process-Level Insights: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Highlights performance by department, machine, or operator to pinpoint issues.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Visual Clarity: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Uses clear charts and KPIs to make complex data easy to understand.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Quality Control: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Detects high rejection or downtime areas, enabling early corrective actions.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Buyer &amp; Process Analysis: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Combines buyer-wise and production insights for better planning.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89FD78-128C-A5C4-895A-0331606012F7}"/>
              </a:ext>
            </a:extLst>
          </p:cNvPr>
          <p:cNvSpPr txBox="1"/>
          <p:nvPr/>
        </p:nvSpPr>
        <p:spPr>
          <a:xfrm>
            <a:off x="1262921" y="977070"/>
            <a:ext cx="60935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latin typeface="+mn-lt"/>
              </a:rPr>
              <a:t>Strengths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783944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B57BC-10AF-9589-3942-702A76E04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672" y="2069392"/>
            <a:ext cx="9096531" cy="5238313"/>
          </a:xfrm>
        </p:spPr>
        <p:txBody>
          <a:bodyPr>
            <a:normAutofit/>
          </a:bodyPr>
          <a:lstStyle/>
          <a:p>
            <a:br>
              <a:rPr lang="en-US" sz="8000" dirty="0"/>
            </a:br>
            <a:br>
              <a:rPr lang="en-US" dirty="0"/>
            </a:b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971A23-5A19-A3F5-6D5D-8B763CEDE486}"/>
              </a:ext>
            </a:extLst>
          </p:cNvPr>
          <p:cNvSpPr txBox="1"/>
          <p:nvPr/>
        </p:nvSpPr>
        <p:spPr>
          <a:xfrm>
            <a:off x="1261672" y="2228671"/>
            <a:ext cx="100584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 Integration: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Seamlessly pulls data from multiple sources for one unified dashboard.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Interactive Design: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Allows users to drill down and compare performance across processes.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Decision Support Tool: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Empowers management with actionable insights for efficiency improvement.</a:t>
            </a:r>
          </a:p>
        </p:txBody>
      </p:sp>
    </p:spTree>
    <p:extLst>
      <p:ext uri="{BB962C8B-B14F-4D97-AF65-F5344CB8AC3E}">
        <p14:creationId xmlns:p14="http://schemas.microsoft.com/office/powerpoint/2010/main" val="1141062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E65F7-1603-6EDB-9D0B-1CD8A509D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Key points</a:t>
            </a:r>
            <a:endParaRPr lang="en-IN" sz="4400" b="1" dirty="0">
              <a:latin typeface="+mn-lt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129E8C-6223-6B11-9960-DB89E16CD6C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2149256"/>
            <a:ext cx="6877487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Gives a clear view of production, rejection, and efficiency metrics in one place.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Helps identify high-defect areas and improve overall process 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Provides real-time, interactive visuals for quick performance tracking.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Supports data-driven decisions to enhance productivity and reduce waste.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Integrates data from multiple processes for a complete manufacturing overview.</a:t>
            </a:r>
          </a:p>
        </p:txBody>
      </p:sp>
    </p:spTree>
    <p:extLst>
      <p:ext uri="{BB962C8B-B14F-4D97-AF65-F5344CB8AC3E}">
        <p14:creationId xmlns:p14="http://schemas.microsoft.com/office/powerpoint/2010/main" val="3094021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81E7E-BE0E-EE15-6A52-1C9DA0587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801" y="-372964"/>
            <a:ext cx="10058400" cy="1450757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Tableau</a:t>
            </a:r>
            <a:endParaRPr lang="en-IN" sz="4400" b="1" dirty="0">
              <a:latin typeface="+mn-lt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1B7488A-2429-2A0D-545C-A6C1017A718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03210" y="2089294"/>
            <a:ext cx="9785579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Tableau dashboard provides a real-time, interactive view of overall manufacturing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It tracks key metrics like production output, rejection rates, downtime, and efficiency across all processes.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visuals make it easy to compare product lines, departments, and buyer performance at a glance.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It helps identify bottlenecks and quality issues, supporting faster decision-making.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Combines multiple data sources into one view for clear, data-driven insights.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Overall, it’s a powerful tool for monitoring productivity, improving quality, and optimizing operations.</a:t>
            </a:r>
          </a:p>
        </p:txBody>
      </p:sp>
    </p:spTree>
    <p:extLst>
      <p:ext uri="{BB962C8B-B14F-4D97-AF65-F5344CB8AC3E}">
        <p14:creationId xmlns:p14="http://schemas.microsoft.com/office/powerpoint/2010/main" val="2647257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27F6CF3-CE1B-12F1-369F-8B0271DB93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469" y="286603"/>
            <a:ext cx="10523095" cy="5874354"/>
          </a:xfrm>
        </p:spPr>
      </p:pic>
    </p:spTree>
    <p:extLst>
      <p:ext uri="{BB962C8B-B14F-4D97-AF65-F5344CB8AC3E}">
        <p14:creationId xmlns:p14="http://schemas.microsoft.com/office/powerpoint/2010/main" val="1780080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075CA4-9314-C009-13BF-7532CE821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F905-C006-41C6-48F7-300A96040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About Tableau Dashboard</a:t>
            </a:r>
            <a:endParaRPr lang="en-IN" sz="4400" b="1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A5519-6283-4524-3AAC-FD44F797D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8015723" cy="4023360"/>
          </a:xfrm>
        </p:spPr>
        <p:txBody>
          <a:bodyPr>
            <a:noAutofit/>
          </a:bodyPr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DB3B16C-FAF3-9114-AE72-833FB61489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472" y="1619383"/>
            <a:ext cx="11408015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dashboard provides an overview of total processed quantity (49M), rejected quantity (491K), and manufactured quantity (89,946M), with a wastage rate of 0.82%.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Buyer-wise rejection analysis shows the highest rejection from Uniqlo (2.80L), followed by Zara, H&amp;M, and Nike, helping identify client-specific quality issues.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Department-wise manufacturing output is evenly distributed among Woven Labels, Footwear, Printed Fabric, and Knitwear, indicating balanced production operations.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Customer-wise wastage highlights Gupta Manufacturing (131.8%) and Mohan Industry (119.2%) as top contributors to total waste, requiring quality review.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Employee-wise performance shows Amit Kumar and Pooja Patel leading in total press quantity, reflecting strong individual productivity.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Daily processed quantity trends and operation-wise rejection analysis help monitor day-to-day efficiency and pinpoint operational defects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213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4C40E-EAD9-5BF4-79EB-AB028E86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Group -4</a:t>
            </a:r>
            <a:endParaRPr lang="en-IN" sz="4400" b="1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D94CF-FF6A-41F0-B798-F9DF122D1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Nukala Sai Saranya</a:t>
            </a:r>
          </a:p>
          <a:p>
            <a:r>
              <a:rPr lang="en-US" dirty="0"/>
              <a:t>Krushna Chame</a:t>
            </a:r>
          </a:p>
          <a:p>
            <a:r>
              <a:rPr lang="en-US" dirty="0"/>
              <a:t>Sravani Lakumarapu</a:t>
            </a:r>
          </a:p>
          <a:p>
            <a:r>
              <a:rPr lang="en-US" dirty="0"/>
              <a:t>Danda JayaSheela</a:t>
            </a:r>
          </a:p>
          <a:p>
            <a:r>
              <a:rPr lang="en-US" dirty="0"/>
              <a:t>Gagana CR</a:t>
            </a:r>
          </a:p>
          <a:p>
            <a:r>
              <a:rPr lang="en-US" dirty="0"/>
              <a:t>Satish Jadhav</a:t>
            </a:r>
          </a:p>
          <a:p>
            <a:r>
              <a:rPr lang="en-US" dirty="0"/>
              <a:t>Gokul Nath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3478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8ABDB-D76D-C9B5-6BE9-4298F7377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75AFF-9F0B-D952-3571-B221979D5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Strengths</a:t>
            </a:r>
            <a:endParaRPr lang="en-IN" sz="4400" b="1" dirty="0">
              <a:latin typeface="+mn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98DFC02-D2B5-DBDD-06EA-E7AEA430DFB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78910" y="2137539"/>
            <a:ext cx="11495139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Comprehensive Visibility: Displays complete production data — processed, rejected, and manufactured quantities in a single view.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Quality Tracking: Identifies top buyers and departments contributing to higher rejection and wastage rates for corrective action.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Performance Insights: Highlights best-performing employees and departments to recognize productivity leaders.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Efficiency Monitoring: Tracks day-wise production trends to analyze fluctuations and operational consistency.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Data-Driven Decisions: Helps management make informed decisions using visual KPIs like wastage %, rejection rates, and process efficiency.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Interactive and Visual: The dashboard design allows easy filtering by buyer, employee, and date for deeper analysis.</a:t>
            </a:r>
          </a:p>
        </p:txBody>
      </p:sp>
    </p:spTree>
    <p:extLst>
      <p:ext uri="{BB962C8B-B14F-4D97-AF65-F5344CB8AC3E}">
        <p14:creationId xmlns:p14="http://schemas.microsoft.com/office/powerpoint/2010/main" val="4282999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958274-50B5-1584-5C6F-D56FB87AB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E6726-D2CC-D24D-5CC9-33F35B565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Key points</a:t>
            </a:r>
            <a:endParaRPr lang="en-IN" sz="4400" b="1" dirty="0">
              <a:latin typeface="+mn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E3CA4E8-A665-194F-B960-E9231F2E9D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36320" y="2200526"/>
            <a:ext cx="10280254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Shows total processed (49M), rejected (491K), and manufactured (89,946M) quantities with 0.82% wastage.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Uniqlo and Zara have the highest rejected quantities among all buyers.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Woven Labels and Footwear lead in overall manufacturing output.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Gupta Manufacturing records the highest wastage percentage, indicating a need for process improvement.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Amit Kumar and Pooja Patel are top performers in press quantity output.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Daily and operation-wise trends help track efficiency, performance, and defect causes.</a:t>
            </a:r>
          </a:p>
        </p:txBody>
      </p:sp>
    </p:spTree>
    <p:extLst>
      <p:ext uri="{BB962C8B-B14F-4D97-AF65-F5344CB8AC3E}">
        <p14:creationId xmlns:p14="http://schemas.microsoft.com/office/powerpoint/2010/main" val="3831466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B4DF0-C2B4-6158-5133-0C750A46C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>
                <a:latin typeface="+mn-lt"/>
              </a:rPr>
              <a:t>SQL Summary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904BBA5-2E26-7F45-5CAB-5D2F04942F2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46865" y="1963134"/>
            <a:ext cx="10058400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queries calculate key KPIs such as Total Manufactured Quantity, Rejected Quantity, Wastage %, and Production Efficiency.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It includes delivery percentage, helping evaluate on-time and defect-free production.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Department-wise and operation-wise queries identify which units produce or reject the most.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Employee-level and item-level analytics show individual and product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Daily production trends track fluctuations and overall manufacturing consistency.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Overall, the SQL scripts form the data foundation for performance monitoring, efficiency improvement, and decision-making.</a:t>
            </a:r>
          </a:p>
        </p:txBody>
      </p:sp>
    </p:spTree>
    <p:extLst>
      <p:ext uri="{BB962C8B-B14F-4D97-AF65-F5344CB8AC3E}">
        <p14:creationId xmlns:p14="http://schemas.microsoft.com/office/powerpoint/2010/main" val="10889625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83DDA2-A86E-D28B-B596-A21F447B8F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095" y="2133600"/>
            <a:ext cx="10178321" cy="3907436"/>
          </a:xfrm>
        </p:spPr>
      </p:pic>
    </p:spTree>
    <p:extLst>
      <p:ext uri="{BB962C8B-B14F-4D97-AF65-F5344CB8AC3E}">
        <p14:creationId xmlns:p14="http://schemas.microsoft.com/office/powerpoint/2010/main" val="41247617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3A82BF-9D9A-EA5C-063F-1687901EF8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6263"/>
            <a:ext cx="10058400" cy="4022725"/>
          </a:xfrm>
        </p:spPr>
      </p:pic>
    </p:spTree>
    <p:extLst>
      <p:ext uri="{BB962C8B-B14F-4D97-AF65-F5344CB8AC3E}">
        <p14:creationId xmlns:p14="http://schemas.microsoft.com/office/powerpoint/2010/main" val="15161860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A94060-1C42-2B2F-A19C-0476D0BB3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6263"/>
            <a:ext cx="9740609" cy="4022725"/>
          </a:xfrm>
        </p:spPr>
      </p:pic>
    </p:spTree>
    <p:extLst>
      <p:ext uri="{BB962C8B-B14F-4D97-AF65-F5344CB8AC3E}">
        <p14:creationId xmlns:p14="http://schemas.microsoft.com/office/powerpoint/2010/main" val="108254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F7011-F643-E30B-9CFC-1EAA4820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E4157-FF21-DFBF-CC83-A021585FF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25615"/>
            <a:ext cx="8646327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The manufacturing dashboards provide a complete, data-driven view of production, quality, and efficiency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They help identify high-defect areas, improve resource utilization, and reduce wastage.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Real-time insights enable faster decision-making and continuous process improvement.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Overall, they empower manufacturing analysts to enhance productivity and drive operational excellence.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14831126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679E50B7-3847-B43F-B363-67349A84E6F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11" y="509665"/>
            <a:ext cx="11617377" cy="537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9933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2BEB-CE86-0300-24A8-9A81718C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9131"/>
            <a:ext cx="10058400" cy="1574771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Project Summary</a:t>
            </a:r>
            <a:endParaRPr lang="en-IN" sz="4400" b="1" dirty="0">
              <a:latin typeface="+mn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3153C0-823B-F7A1-2D67-AC6DB143C7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4" t="4196" r="8000"/>
          <a:stretch>
            <a:fillRect/>
          </a:stretch>
        </p:blipFill>
        <p:spPr>
          <a:xfrm>
            <a:off x="1618938" y="2025866"/>
            <a:ext cx="8334531" cy="389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065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A6D31-D73F-D90B-A06B-638E8E8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>
                <a:latin typeface="+mn-lt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F8934-226E-0742-6E68-79D85F476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192" y="1737360"/>
            <a:ext cx="10058400" cy="4725663"/>
          </a:xfrm>
        </p:spPr>
        <p:txBody>
          <a:bodyPr>
            <a:noAutofit/>
          </a:bodyPr>
          <a:lstStyle/>
          <a:p>
            <a:r>
              <a:rPr lang="en-US" dirty="0"/>
              <a:t>This project aimed to analyze and optimize the manufacturing process by identifying key performance indicators (KPIs) related to production efficiency, rejection rates, and employee productivity.</a:t>
            </a:r>
          </a:p>
          <a:p>
            <a:r>
              <a:rPr lang="en-US" dirty="0"/>
              <a:t> </a:t>
            </a:r>
            <a:r>
              <a:rPr lang="en-US" b="1" dirty="0"/>
              <a:t>SQL:  </a:t>
            </a:r>
            <a:r>
              <a:rPr lang="en-US" dirty="0"/>
              <a:t>Used for data extraction, cleaning, and transformation from raw manufacturing datasets. Created optimized queries and aggregate views to prepare analysis-ready tables.</a:t>
            </a:r>
          </a:p>
          <a:p>
            <a:r>
              <a:rPr lang="en-US" b="1" dirty="0"/>
              <a:t>Tableau: </a:t>
            </a:r>
            <a:r>
              <a:rPr lang="en-US" dirty="0"/>
              <a:t>Developed interactive dashboards for initial data exploration and visualization of trends such as production volume, defect rates, and material utilization.</a:t>
            </a:r>
          </a:p>
          <a:p>
            <a:r>
              <a:rPr lang="en-US" dirty="0"/>
              <a:t> </a:t>
            </a:r>
            <a:r>
              <a:rPr lang="en-US" b="1" dirty="0"/>
              <a:t>Power BI:  </a:t>
            </a:r>
            <a:r>
              <a:rPr lang="en-US" dirty="0"/>
              <a:t>Built detailed analytical dashboards to evaluate employee-wise productivity, rejection percentage, and repeat orders. Created DAX measures for KPIs like Total Manufactured Quantity, Employee Productivity, and Rejection %. Integrated slicers and filters for dynamic analysis.</a:t>
            </a:r>
          </a:p>
          <a:p>
            <a:r>
              <a:rPr lang="en-US" b="1" dirty="0"/>
              <a:t>Outcome: </a:t>
            </a:r>
            <a:r>
              <a:rPr lang="en-US" dirty="0"/>
              <a:t>Provided actionable insights to improve process efficiency, monitor employee performance, and reduce rejection rates. The visual dashboards supported data-driven decision-making across production teams.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277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3882F-7D23-3999-85C8-304EF16E1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Agenda</a:t>
            </a:r>
            <a:endParaRPr lang="en-IN" sz="4400" b="1" dirty="0">
              <a:latin typeface="+mn-lt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F73B30EF-A20C-47A7-127C-B638041CD34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956" y="2068643"/>
            <a:ext cx="6034087" cy="3912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57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327646-DEB1-DD35-DCEE-63C225002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28602"/>
            <a:ext cx="10058400" cy="3740491"/>
          </a:xfrm>
        </p:spPr>
        <p:txBody>
          <a:bodyPr/>
          <a:lstStyle/>
          <a:p>
            <a:r>
              <a:rPr lang="en-US" dirty="0"/>
              <a:t>Integrated use of Power BI, Tableau, SQL, and Excel for insights.</a:t>
            </a:r>
          </a:p>
          <a:p>
            <a:r>
              <a:rPr lang="en-US" dirty="0"/>
              <a:t>• Process optimization through rejected vs produced quantity analysis.</a:t>
            </a:r>
          </a:p>
          <a:p>
            <a:r>
              <a:rPr lang="en-US" dirty="0"/>
              <a:t>• Enables data-driven decisions for manufacturing improvements.</a:t>
            </a:r>
          </a:p>
          <a:p>
            <a:r>
              <a:rPr lang="en-US" dirty="0"/>
              <a:t>• Highlights high rejection areas for corrective actions.</a:t>
            </a:r>
          </a:p>
          <a:p>
            <a:r>
              <a:rPr lang="en-US" dirty="0"/>
              <a:t>• Measures operational efficiency with shift-wise performance.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BB4585-CA91-AA49-41FD-1CA0ED99FC2B}"/>
              </a:ext>
            </a:extLst>
          </p:cNvPr>
          <p:cNvSpPr txBox="1"/>
          <p:nvPr/>
        </p:nvSpPr>
        <p:spPr>
          <a:xfrm>
            <a:off x="1319135" y="1213759"/>
            <a:ext cx="71053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Strengths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997127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CEA01-2DDA-C149-B772-BB501CBE9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614" y="-327994"/>
            <a:ext cx="10058400" cy="1450757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Excel</a:t>
            </a:r>
            <a:endParaRPr lang="en-IN" sz="4400" b="1" dirty="0">
              <a:latin typeface="+mn-lt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6B102C4-2963-3C37-9E6E-C6C9DBB416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300" t="17079" r="12476" b="15099"/>
          <a:stretch>
            <a:fillRect/>
          </a:stretch>
        </p:blipFill>
        <p:spPr>
          <a:xfrm>
            <a:off x="194873" y="1122763"/>
            <a:ext cx="11407514" cy="503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340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06352-D320-B5B5-0367-5CFA56889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About excel dashboard</a:t>
            </a:r>
            <a:endParaRPr lang="en-IN" sz="4400" b="1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B837E-9DC4-6146-A0FF-894EC32B6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37360"/>
            <a:ext cx="10058400" cy="43786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This dashboard provides a clear view of our end-to-end manufacturing performance.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It tracks produced vs. rejected quantities across major processes like Laser Cutting, Outsourcing, and Embroidery, helping us identify where defects are most frequent.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We can also analyze buyer-wise sales, total value, and delivery periods, giving insights into customer demand and delivery efficiency.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The data highlights key areas for process improvement and quality enhancement.</a:t>
            </a:r>
            <a:br>
              <a:rPr lang="en-US" dirty="0"/>
            </a:br>
            <a:r>
              <a:rPr lang="en-US" dirty="0"/>
              <a:t>By comparing production and rejection trends, we can take targeted actions to reduce waste and improve output.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Overall, this dashboard serves as a decision-support tool to monitor performance, improve quality, and strengthen production planning.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9040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8834C-2F66-9A5E-9D3E-4642B39EF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+mn-lt"/>
              </a:rPr>
              <a:t>Strengths</a:t>
            </a:r>
            <a:endParaRPr lang="en-IN" sz="4400" b="1" dirty="0">
              <a:latin typeface="+mn-lt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67205AF-8C67-EEFC-B71F-B058156953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2004829"/>
            <a:ext cx="8709286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Tracks production vs. rejection to monitor process quality and efficiency.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Highlights top-performing and error-prone processes for improvement.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buyer-wise insights on sales, total value, and delivery timelines.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Supports data-driven decisions for reducing defects and optimizing output.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Presents trends and KPIs clearly through simple, visual dashboards.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Easy to update and interpret, making it useful for both management and operations teams.</a:t>
            </a:r>
          </a:p>
        </p:txBody>
      </p:sp>
    </p:spTree>
    <p:extLst>
      <p:ext uri="{BB962C8B-B14F-4D97-AF65-F5344CB8AC3E}">
        <p14:creationId xmlns:p14="http://schemas.microsoft.com/office/powerpoint/2010/main" val="357951283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26696</TotalTime>
  <Words>1334</Words>
  <Application>Microsoft Office PowerPoint</Application>
  <PresentationFormat>Widescreen</PresentationFormat>
  <Paragraphs>151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Retrospect</vt:lpstr>
      <vt:lpstr>Manufacturing Analytics</vt:lpstr>
      <vt:lpstr>Group -4</vt:lpstr>
      <vt:lpstr>Project Summary</vt:lpstr>
      <vt:lpstr>Introduction</vt:lpstr>
      <vt:lpstr>Agenda</vt:lpstr>
      <vt:lpstr>PowerPoint Presentation</vt:lpstr>
      <vt:lpstr>Excel</vt:lpstr>
      <vt:lpstr>About excel dashboard</vt:lpstr>
      <vt:lpstr>Strengths</vt:lpstr>
      <vt:lpstr>Key points</vt:lpstr>
      <vt:lpstr>Power BI</vt:lpstr>
      <vt:lpstr>PowerPoint Presentation</vt:lpstr>
      <vt:lpstr>About Power BI Dashboard</vt:lpstr>
      <vt:lpstr>PowerPoint Presentation</vt:lpstr>
      <vt:lpstr>PowerPoint Presentation</vt:lpstr>
      <vt:lpstr>Key points</vt:lpstr>
      <vt:lpstr>Tableau</vt:lpstr>
      <vt:lpstr>PowerPoint Presentation</vt:lpstr>
      <vt:lpstr>About Tableau Dashboard</vt:lpstr>
      <vt:lpstr>Strengths</vt:lpstr>
      <vt:lpstr>Key points</vt:lpstr>
      <vt:lpstr>SQL Summary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 Saranya Nukala</dc:creator>
  <cp:lastModifiedBy>Sai Saranya Nukala</cp:lastModifiedBy>
  <cp:revision>4</cp:revision>
  <dcterms:created xsi:type="dcterms:W3CDTF">2025-10-02T10:36:31Z</dcterms:created>
  <dcterms:modified xsi:type="dcterms:W3CDTF">2025-11-10T08:02:27Z</dcterms:modified>
</cp:coreProperties>
</file>

<file path=docProps/thumbnail.jpeg>
</file>